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9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74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Collaboration Tool: A MERN Stack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2092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270040" y="5504021"/>
            <a:ext cx="13499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</a:rPr>
              <a:t>Radhika </a:t>
            </a:r>
            <a:r>
              <a:rPr lang="en-US" sz="2200" b="1" dirty="0" err="1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</a:rPr>
              <a:t>Bhukya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4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6708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MERN stack provides a robust foundation for building a successful real-time collaboration tool.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744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26708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AI-powered features, advanced analytics, and integration with other productivity tools.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900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to the MERN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NoSQL database, providing flexible and scalable data storage.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robust Node.js web framework, streamlining backend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JavaScript library for building dynamic and responsive user interfaces.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JavaScript runtime environment, enabling efficient server-side development.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811E87-1243-8076-05DA-A2C18619D30D}"/>
              </a:ext>
            </a:extLst>
          </p:cNvPr>
          <p:cNvSpPr/>
          <p:nvPr/>
        </p:nvSpPr>
        <p:spPr>
          <a:xfrm>
            <a:off x="12799007" y="7721600"/>
            <a:ext cx="1778000" cy="508000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Importance of Real-Time Collaboration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390424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Productivity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Simultaneous editing and real-time updates foster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0814" y="3390424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Improved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Real-time messaging and video conferencing facilitate seamless communication.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6279" y="5805845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3765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Shared workspaces provide clear visibility into progress and collaboration.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F5237A-C69A-2BE1-2441-4B3CF01B9E0E}"/>
              </a:ext>
            </a:extLst>
          </p:cNvPr>
          <p:cNvSpPr/>
          <p:nvPr/>
        </p:nvSpPr>
        <p:spPr>
          <a:xfrm>
            <a:off x="12719130" y="7646974"/>
            <a:ext cx="1845733" cy="524933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of the Collaboration Tool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Shared Document Editor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4853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 simultaneous editing with real-time updates across all collaborators.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Chat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Facilitate instant communication and collaboration within the workspace.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1501"/>
            <a:ext cx="3088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Video Conferencing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Integrate video conferencing for face-to-face communication and brainstorming sessions.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changes and provide a history of edits for transparency and accountability.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A889BA-5077-4727-FC83-F8809899BB66}"/>
              </a:ext>
            </a:extLst>
          </p:cNvPr>
          <p:cNvSpPr/>
          <p:nvPr/>
        </p:nvSpPr>
        <p:spPr>
          <a:xfrm>
            <a:off x="12733867" y="7837501"/>
            <a:ext cx="1778000" cy="286781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Architecture of the MERN-based Collaboration Tool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0902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Provides the user interface for document editing, chat, and video conferencing.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248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18609"/>
            <a:ext cx="3011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Express.js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090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Handles API requests, manages data storage, and facilitates real-time communication.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48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18609"/>
            <a:ext cx="3177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MongoDB 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Stores and manages all user data, project documents, and collaboration history.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28E02D-17DE-87D3-0540-BC388C78F440}"/>
              </a:ext>
            </a:extLst>
          </p:cNvPr>
          <p:cNvSpPr/>
          <p:nvPr/>
        </p:nvSpPr>
        <p:spPr>
          <a:xfrm>
            <a:off x="12733867" y="7837501"/>
            <a:ext cx="1778000" cy="286781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6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Integrating WebSockets and Socket.IO for Real-Time Messaging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05126" y="2772251"/>
            <a:ext cx="22860" cy="4896326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1222415" y="3218259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787837" y="3000970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7024" y="3077170"/>
            <a:ext cx="11894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34910" y="2975491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WebSockets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349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Establish a persistent connection between the client and server for real-time communication.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2415" y="4918115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787837" y="4700826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1306" y="4777026"/>
            <a:ext cx="19038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34910" y="4675346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Socket.IO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349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Simplifies WebSocket implementation with a robust library providing event handling and message broadcasting.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2415" y="6617970"/>
            <a:ext cx="71163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787837" y="6400681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8805" y="6476881"/>
            <a:ext cx="19550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34910" y="6375202"/>
            <a:ext cx="272307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Updates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349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Enable instant message delivery and notification of changes to collaborators.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Handling Concurrent Editing and Updates in the Collaboration Tool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271867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Optimistic Updates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Client-side updates are applied immediately, creating a seamless user experience.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6627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Conflict Resolution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Server-side reconciliation ensures consistency and avoids conflicts between simultaneous edits.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Change Tracking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every change to the document and provide a history of edits for transparency.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E33D14-C3F7-AEDA-990D-4BE049B05420}"/>
              </a:ext>
            </a:extLst>
          </p:cNvPr>
          <p:cNvSpPr/>
          <p:nvPr/>
        </p:nvSpPr>
        <p:spPr>
          <a:xfrm>
            <a:off x="12733867" y="7837501"/>
            <a:ext cx="1778000" cy="286781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Leveraging MongoDB for Efficient Data Storage and Retrieval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8476" y="3314938"/>
            <a:ext cx="11037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3148489"/>
            <a:ext cx="477333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Document-Oriented Database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C3D4C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5377" y="4822269"/>
            <a:ext cx="17657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2590" y="46227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Flexible Schema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5112187"/>
            <a:ext cx="697122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Supports dynamic data structures, adapting to evolving requirements.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C3D4C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2876" y="6545580"/>
            <a:ext cx="18145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8796" y="6164937"/>
            <a:ext cx="442841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Scalability and Performance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Handles large data volumes with efficient storage and retrieval.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61BCD2-6A21-AB18-FEC4-731C89848FCD}"/>
              </a:ext>
            </a:extLst>
          </p:cNvPr>
          <p:cNvSpPr/>
          <p:nvPr/>
        </p:nvSpPr>
        <p:spPr>
          <a:xfrm>
            <a:off x="12733867" y="7837501"/>
            <a:ext cx="1778000" cy="286781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9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and Considerations in Building the Collaboration Tool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9511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2183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021925"/>
            <a:ext cx="3374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Synchronization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512344"/>
            <a:ext cx="64559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Ensuring consistent updates across all collaborators in real-time.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08682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21540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642128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932640"/>
            <a:ext cx="67398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Protecting user data and sensitive information during collaboration.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0711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3570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62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5293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Creating an intuitive and seamless user experience for collaboration.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3187CD-AB05-26D1-7403-6404BB5EE707}"/>
              </a:ext>
            </a:extLst>
          </p:cNvPr>
          <p:cNvSpPr/>
          <p:nvPr/>
        </p:nvSpPr>
        <p:spPr>
          <a:xfrm>
            <a:off x="12733867" y="7837501"/>
            <a:ext cx="1778000" cy="286781"/>
          </a:xfrm>
          <a:prstGeom prst="round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458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Syne Bold</vt:lpstr>
      <vt:lpstr>Overpass Bold</vt:lpstr>
      <vt:lpstr>Overpass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Inventory Executive Karimnagar</cp:lastModifiedBy>
  <cp:revision>2</cp:revision>
  <dcterms:created xsi:type="dcterms:W3CDTF">2025-01-18T10:43:38Z</dcterms:created>
  <dcterms:modified xsi:type="dcterms:W3CDTF">2025-01-18T10:48:28Z</dcterms:modified>
</cp:coreProperties>
</file>